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14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FC4856-F625-EEEF-1FF6-960056836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8450182-25E2-BB35-4C34-D6FD7A314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DFC30A-1955-F082-4CDA-82CCAD014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79BC28-E9B8-9F65-51AE-AF2B0CC3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0903DE-B813-28B5-812C-37F00804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416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3B833B-0A03-19A5-9DEC-579A4D5C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A290FA-F0B0-1523-F151-990FCCCBE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77FF9A-71B3-CC77-714D-02B127F5A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8B01FA-9D59-CF5C-3CB4-0B5D4FAC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8CBED9-E7FB-E108-04B0-A638152F9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18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F676EEE-FC5A-B359-FFF4-996C4473C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F07E3C0-878F-3D4C-F209-1419F65E0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B8A1B3-26D8-6357-3E58-53BEE14A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50F119-5BCE-9BE2-65F1-6481CD77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A72331-EB27-F724-8FB1-AB3E90CD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379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7E127E-20C7-F5B7-D284-A35365CE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5BEF47-886F-6F8E-C081-E577894C2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C4AD44-C58F-0065-1518-BC2FFA4E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E18370-B871-10F5-FA2A-A4D8FD58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B2A7B2-FEAA-F737-92E9-41701525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25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473166-39EB-DDB5-0C06-8E725D36F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2547B5-1898-770F-4ABC-03D45EDB8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CD4CE1-E473-A5B2-FE97-C3F6545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FE0E4F-7B68-1053-A193-2B67918F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817524-DFB2-DA75-6301-8E97E8EFA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836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728407-C2E2-6EA7-0FC1-479E4AEFA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1D7AB5-D653-A6EE-A788-BB08CFE0C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BCDC7D9-16D0-1CDC-6757-ECC47D182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8E1F046-EA37-7202-CBF9-9D2E353A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52A7B2-CD63-ECD1-9798-9CC1445D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F01EED7-A497-7ED6-8530-828039BC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866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7EB426-9EC8-18CE-602B-CF4C50F7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14F548-58BD-F435-C04F-EC3BDF726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802A7A-3133-C0A7-0F4A-1C8793C40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42568DA-5D84-E4D7-940F-07BC04D938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881B570-0152-6F56-4C73-D18A34CB2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A6D7635-AF20-4847-6FD1-84B343EB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8A6FF25-3673-E42F-9C51-F306C1D1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FA4B6BA-DE38-74A2-E199-3C388B08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007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9043F4-AF78-65B5-3C7D-935243524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9FA3C9B-A1C4-615C-1ED5-EF045C06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B31EFBB-71ED-9E79-9409-E0DDD2A9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5D5BC63-C5B4-F087-64C1-83B77706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697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4A93BE5-3104-588F-8682-EEEB2284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E08314E-E9C1-D9EA-E3CE-889AC83A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A79D29-A275-95DB-4877-0CC5B283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30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9BAC32-3CBB-0C12-75F6-936CDD0BD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BA981D-1360-CCD8-B6AF-7026697F6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171643-BFB9-1C3A-52CC-3935BFCDC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95259FA-8ECA-4E0E-C54C-D9AB1F83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CEEF0F-8EA2-13BF-9BCF-E3945F256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319D6DD-977F-9FC3-C93F-41565012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978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D0B3FC-3881-107D-3DCD-FBD474CA4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8026A93-F790-12DA-4B1F-3B6FAD03F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C1CDF2-FCD2-53F5-65A2-903266F66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656B41A-09F7-431D-89A1-F2BBF3DFC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A27A77-BFCB-EC40-798E-178122EC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F3C3024-7936-AE02-B895-8EAE3743E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C3D85AF-C6DA-6EFE-AB1E-B06DC21F6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83E52D-1EC5-3741-C487-951B83EB3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D588A8-B909-98DE-293C-A686B1B448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49A9-D732-4E28-B74D-CFBB57CE201A}" type="datetimeFigureOut">
              <a:rPr lang="sv-SE" smtClean="0"/>
              <a:t>2024-12-01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EBD973-4D77-0255-78B8-F8A86A907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E51A07-3730-6C0B-024E-81A51A973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694D4-FBF4-4906-9515-CC1145AAA8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881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89019F-CE0F-F692-7D2A-79234F7946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659F7C8-896B-25D7-3589-EE2D4680EE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BAEE8E1-99B1-2B10-7FD4-EDF712FCF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42" y="2221702"/>
            <a:ext cx="7677511" cy="281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1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Stefan V</dc:creator>
  <cp:lastModifiedBy>Stefan V</cp:lastModifiedBy>
  <cp:revision>1</cp:revision>
  <dcterms:created xsi:type="dcterms:W3CDTF">2024-12-01T16:46:48Z</dcterms:created>
  <dcterms:modified xsi:type="dcterms:W3CDTF">2024-12-01T16:46:48Z</dcterms:modified>
</cp:coreProperties>
</file>